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96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Yassin Abda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30/04/2023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analysis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https://github.com/yassin-asu/data-science-capstone-/blob/26caaf9ac9ad8d141cc6c34d3e4085601bce6101/eda.ipynb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D7A27-0C3D-E49F-7591-BD5B10B1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52" y="3259571"/>
            <a:ext cx="6230396" cy="27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Visualizing the data to further simplify and understand.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https://github.com/yassin-asu/data-science-capstone-/blob/26caaf9ac9ad8d141cc6c34d3e4085601bce6101/eda%20dataviz.ipynb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3F6C3-C2A5-F0F8-5D99-A049413C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17" y="3429000"/>
            <a:ext cx="10736173" cy="32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705082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Performing EDA using SQL: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5 records where launch sites begin with the string 'KSC'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date where the successful landing outcome in drone ship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names of the boosters which have success in ground pad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Listing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⚫ Listing the names of the </a:t>
            </a:r>
            <a:r>
              <a:rPr lang="en-US" sz="105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Listing the records which will display the month names, successful </a:t>
            </a:r>
            <a:r>
              <a:rPr lang="en-US" sz="105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ground pad booster versions, </a:t>
            </a:r>
            <a:r>
              <a:rPr lang="en-US" sz="105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2017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Ranking the count of successful </a:t>
            </a:r>
            <a:r>
              <a:rPr lang="en-US" sz="105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2010 06 04 and 2017 03 20 in </a:t>
            </a:r>
            <a:r>
              <a:rPr lang="en-US" sz="105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descendingorder</a:t>
            </a: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https://github.com/yassin-asu/data-science-capstone-/blob/26caaf9ac9ad8d141cc6c34d3e4085601bce6101/eda%20sql.ipynb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66865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Abadi" panose="020B0604020104020204" pitchFamily="34" charset="0"/>
              </a:rPr>
              <a:t>The launch success rate may depend on many factors such as payload mass, orbit type, and so on. It may also depend on the location and proximities of a launch site, i.e., the initial position of rocket trajectories. Finding an optimal location for building a launch site certainly involves many factors and hopefully we could discover some of the factors by analyzing the existing launch site locations.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https://github.com/yassin-asu/data-science-capstone-/blob/26caaf9ac9ad8d141cc6c34d3e4085601bce6101/folium%20launch%20site%20location.ipynb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B07C-1D1B-40CA-8315-D43552EFB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92" y="2345559"/>
            <a:ext cx="474880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 and graphs using Plotly dash for a more interactive experience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https://github.com/yassin-asu/data-science-capstone-/blob/26caaf9ac9ad8d141cc6c34d3e4085601bce6101/dashboard.ipynb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AC268-C5D1-4E51-25ED-003AAA30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3416891"/>
            <a:ext cx="10687962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4051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 and Logistic Regression model achieved the highest accuracy at 83.3%, while the SVM performs the best in terms of Area Under the Curve at 0.958.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https://github.com/yassin-asu/data-science-capstone-/blob/26caaf9ac9ad8d141cc6c34d3e4085601bce6101/predicitive%20pipeline.ipynb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D3028-14B2-5D48-516B-2271EE7F6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230806"/>
            <a:ext cx="10515600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3870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SVM, KNN, and Logistic Regression models are the best in terms of prediction accuracy for this dataset.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Low weighted payloads perform better than the heavier payloads.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success rates for SpaceX launches is directly proportional time in years they will eventually perfect the launches.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KSC LC 39A had the most successful launches from all the sites.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Orbit GEO,HEO,SSO,ES L1 has the best Success Rate.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12623" y="4119779"/>
            <a:ext cx="1017298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the site of CCAFS SLC 40 ae significantly higher than launches from other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53C82-8970-09BA-9D0E-B56BE066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84" y="1409577"/>
            <a:ext cx="1149721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IPay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loads with lower Mass have been launched from CCAFS SLC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945FD-3735-B627-75D7-F859EE44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662" y="1642860"/>
            <a:ext cx="5858310" cy="437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of ES-L1,GEO, HEO, SSO are among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891CA-C019-861C-9139-36FB5850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293" y="1376198"/>
            <a:ext cx="6136696" cy="42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trend can be observed of shifting to VLEO launches in recent years.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B3106-475D-8B84-85B9-190C42C8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356" y="1504745"/>
            <a:ext cx="5183494" cy="45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27823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and payload at the range around 2000, as well as between GTO and the range of 4000-8000.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F42AC-1182-D0A7-A06C-177BD0665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55" y="1557131"/>
            <a:ext cx="5324695" cy="498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85913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increased significantly since 2013 and has stabilized since 2019, potentially due to advances in tech. and lessons learned.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126E1-503C-4287-28B6-E7C317C9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986" y="1566684"/>
            <a:ext cx="5782985" cy="405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distinct(LAUNCH_SITE) from SPACEXTBL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4EE28-9F15-EAF3-33F8-D33F5713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64" y="2333472"/>
            <a:ext cx="3177471" cy="38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SPACEXTBL where LAUNCH_SITE like ‘CCA%’ limit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630D9-5306-3707-DC68-E6C9ED39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56424"/>
            <a:ext cx="10516631" cy="30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from SPACEXTBL where CUSTOMER = ‘NASA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is </a:t>
            </a:r>
            <a:r>
              <a:rPr lang="en-US" sz="2200" b="1" u="sng" dirty="0">
                <a:solidFill>
                  <a:srgbClr val="FF0000"/>
                </a:solidFill>
                <a:latin typeface="Abadi" panose="020B0604020104020204" pitchFamily="34" charset="0"/>
              </a:rPr>
              <a:t>45596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avg(PAYLOAD_MASS__KG_) from SPACEXTBL where BOOSTER_VERSION = ‘F9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is </a:t>
            </a:r>
            <a:r>
              <a:rPr lang="en-US" sz="2200" b="1" u="sng" dirty="0">
                <a:solidFill>
                  <a:srgbClr val="FF0000"/>
                </a:solidFill>
                <a:latin typeface="Abadi" panose="020B0604020104020204" pitchFamily="34" charset="0"/>
              </a:rPr>
              <a:t>2928.4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min(DATE) from SPACEXTBL where LANDING _OUTCOME = ‘Success (ground pad)’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is </a:t>
            </a:r>
            <a:r>
              <a:rPr lang="en-US" sz="2200" b="1" u="sng" dirty="0">
                <a:solidFill>
                  <a:srgbClr val="FF0000"/>
                </a:solidFill>
                <a:latin typeface="Abadi" panose="020B0604020104020204" pitchFamily="34" charset="0"/>
              </a:rPr>
              <a:t>2015-12-22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from SPACEXTBL where Landing __OUTCOME =‘Success (drone ship)’ and PAYLOAD_MASS___KG_&gt; 4000 and PAYLOAD_MASS__KG_&lt;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78E95-A22A-4574-75C4-873A502E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58" y="3815295"/>
            <a:ext cx="2100492" cy="26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1630"/>
            <a:ext cx="10499069" cy="4000500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Plotly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count9MISSION_OUTCOME) from SPACEXTBL where MISSION_OUTCOME = ‘Success’ or MISSION_OUTCOME = ‘Failure (in flight)’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is </a:t>
            </a:r>
            <a:r>
              <a:rPr lang="en-US" sz="2200" b="1" u="sng" dirty="0">
                <a:solidFill>
                  <a:srgbClr val="FF0000"/>
                </a:solidFill>
                <a:latin typeface="Abadi" panose="020B0604020104020204" pitchFamily="34" charset="0"/>
              </a:rPr>
              <a:t>100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from SPACEXTBL where PAYLOAD_MASS__KG_ =(select mas(PAYLOAD_MASS__KG_) from SPACEXTBL)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AD8E1-D426-70E0-3AA0-A4E6FB5B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49" y="2971800"/>
            <a:ext cx="1981201" cy="32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*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‘Success%’ and (DATE between ‘2015-01-01’ and ‘2015-12-31’) order by date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6F9C8-426F-A851-708F-8962B938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00" y="2609735"/>
            <a:ext cx="11035149" cy="34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*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‘Success%’ and (DATE between ‘2010-06-04’ and ‘2017-03-20’) order by date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A6F52-B8E5-35F8-916D-AE9F01A1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24803"/>
            <a:ext cx="11040990" cy="310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159EE-2469-69FD-EFC3-105D37E6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8" y="1472239"/>
            <a:ext cx="10515600" cy="46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marked on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716F5-87D9-F5CB-6D4A-446E4D5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8" y="1461077"/>
            <a:ext cx="10798502" cy="45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between launch site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93FD9-C98B-4FA5-3C11-CA74B84E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5" y="1418994"/>
            <a:ext cx="10934877" cy="460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E6AC6-131C-9394-70CA-4C888ECEE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3" y="1391080"/>
            <a:ext cx="11182559" cy="46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37360"/>
            <a:ext cx="10399486" cy="428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can reuse the first stage of the Falcon 9 rockets; which in turn, saves a considerable amount of money leading it to be much cheaper than its competitors. With a cost of 62 million dollars per Falcon 9 rocket compared to a cost of upwards to 165 million dollars for its competitors.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if the first stage of the Falcon 9 rockets will land successfully or not.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37C25-FAFB-C505-FB6A-70CB52D4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3" y="1657817"/>
            <a:ext cx="111969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0EF8A-E779-795D-CBB3-E349BA53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2" y="132747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2B948-1281-1EAF-216E-C67736CA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64" y="1380895"/>
            <a:ext cx="10354036" cy="46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0B82D-10B0-6F97-13F3-4D7644B2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3" y="1604720"/>
            <a:ext cx="9729177" cy="45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F41CC-3071-73C9-B20F-1F8A5BBC839A}"/>
              </a:ext>
            </a:extLst>
          </p:cNvPr>
          <p:cNvSpPr txBox="1"/>
          <p:nvPr/>
        </p:nvSpPr>
        <p:spPr>
          <a:xfrm>
            <a:off x="1050878" y="1787857"/>
            <a:ext cx="95124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SVM, KNN, and Logistic Regression models are the best in terms of prediction accuracy for this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Low weighted payloads perform better than the heavier payloads.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success rates for SpaceX launches is directly proportional time in years they will eventually perfect the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 39A had the most successful launches from all the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Orbit GEO,HEO,SSO,ES L1 has the best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 action="ppaction://hlinksldjump"/>
              </a:rPr>
              <a:t>https://github.com/yassin-asu/data-science-capstone-.git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fields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SVM, DT models have been built and evaluated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305159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following datasets were collected:</a:t>
            </a:r>
          </a:p>
          <a:p>
            <a:pPr lvl="1"/>
            <a:r>
              <a:rPr lang="en-US" dirty="0"/>
              <a:t>SpaceX launch data that is gathered from the SpaceX REST API.</a:t>
            </a:r>
          </a:p>
          <a:p>
            <a:pPr lvl="1"/>
            <a:r>
              <a:rPr lang="en-US" dirty="0"/>
              <a:t>This API will give us data about launches, including information about the rocket used, payload delivered, launch specification and landing outcome.</a:t>
            </a:r>
          </a:p>
          <a:p>
            <a:pPr lvl="1"/>
            <a:r>
              <a:rPr lang="en-US" dirty="0"/>
              <a:t>The SpaceX REST API endpoints, or URL, starts with api.spacexdata.com/v4/.</a:t>
            </a:r>
          </a:p>
          <a:p>
            <a:pPr lvl="1"/>
            <a:r>
              <a:rPr lang="en-US" dirty="0"/>
              <a:t>Another popular data source for obtaining Falcon 9 launch data is web scrapping from  Wikipedia using BeautifulSoup.</a:t>
            </a:r>
          </a:p>
          <a:p>
            <a:pPr lvl="1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A6918F-4609-2945-F132-51FCBB0D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68" y="2233163"/>
            <a:ext cx="5132070" cy="28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https://github.com/yassin-asu/data-science-capstone-/blob/26caaf9ac9ad8d141cc6c34d3e4085601bce6101/data%20wrangling.ipynb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DE784-5B67-B890-9AA2-8AAB1C720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860" y="1558301"/>
            <a:ext cx="581786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https://github.com/yassin-asu/data-science-capstone-/blob/26caaf9ac9ad8d141cc6c34d3e4085601bce6101/data%20collection%20with%20web%20scraping.ipynb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147B2-C611-3165-83B3-A75DD63E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497" y="1613366"/>
            <a:ext cx="6087325" cy="44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1857</Words>
  <Application>Microsoft Office PowerPoint</Application>
  <PresentationFormat>Widescreen</PresentationFormat>
  <Paragraphs>240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Yassin Hesham Ahmed Mohammed Abda 17p8014</cp:lastModifiedBy>
  <cp:revision>253</cp:revision>
  <dcterms:created xsi:type="dcterms:W3CDTF">2021-04-29T18:58:34Z</dcterms:created>
  <dcterms:modified xsi:type="dcterms:W3CDTF">2023-04-30T01:01:11Z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